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>
        <p:scale>
          <a:sx n="150" d="100"/>
          <a:sy n="150" d="100"/>
        </p:scale>
        <p:origin x="34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F42FE-F416-4CDE-987D-05D2CEC6A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8ABC12-CA19-4F70-F2AF-66096814D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19997E-5A7C-D968-BBA4-8B9962294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C8010-EE00-422A-8AB1-AA30FDF10636}" type="datetimeFigureOut">
              <a:rPr lang="es-CL" smtClean="0"/>
              <a:t>18-06-2023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B35587-3421-2719-B10C-FB226515D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F1A441-11B6-5058-9C0C-286B990D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86AF-4D5C-4122-BD3E-B71CA9C14A9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13860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587A79-0F13-B3FF-7E0E-6F7620C9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CDE389D-2A39-CFCC-BE68-0740B9547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661F07-B142-EDA2-E4BE-E5C4EB601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C8010-EE00-422A-8AB1-AA30FDF10636}" type="datetimeFigureOut">
              <a:rPr lang="es-CL" smtClean="0"/>
              <a:t>18-06-2023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A25D68-597F-4A9C-90D9-BEEBF83F2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A3D096-84C3-606F-5A65-EDA5D4F7B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86AF-4D5C-4122-BD3E-B71CA9C14A9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99193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E8E222C-92C5-42CB-1482-B501DE674C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4C3174-CE98-CC1F-F279-6050B0947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A18B51-9881-7756-671A-352AF4708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C8010-EE00-422A-8AB1-AA30FDF10636}" type="datetimeFigureOut">
              <a:rPr lang="es-CL" smtClean="0"/>
              <a:t>18-06-2023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B5987D-F9D6-E16A-971D-05724E090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BC766B-BBC6-E256-AF59-4048A2B53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86AF-4D5C-4122-BD3E-B71CA9C14A9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5388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CD6F09-F615-9318-7012-2B4D48160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84CBA4-4D1D-5D62-EB5E-178EA7D6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758A1C-52C5-6B9C-77DC-959DF6E2E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C8010-EE00-422A-8AB1-AA30FDF10636}" type="datetimeFigureOut">
              <a:rPr lang="es-CL" smtClean="0"/>
              <a:t>18-06-2023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B0E4BF-8408-DF2C-1C1B-39C7BCDC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0F28D9-4056-0959-7234-1C5F32351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86AF-4D5C-4122-BD3E-B71CA9C14A9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2494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733940-62B9-801B-0645-7271F275F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32D2DE-4554-8D17-6DAE-81C60B4E3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AC7FAB-A95D-5747-9895-3850B5FB2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C8010-EE00-422A-8AB1-AA30FDF10636}" type="datetimeFigureOut">
              <a:rPr lang="es-CL" smtClean="0"/>
              <a:t>18-06-2023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D053EA-C613-232C-5736-6E46A1013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9997D8-21E8-6CF3-D139-CCC6D0609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86AF-4D5C-4122-BD3E-B71CA9C14A9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79758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15BCB1-241F-D601-009B-D2C1F76BD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3FB45E-C9A7-F548-D836-E078B8B136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352C409-7845-BB2B-6E6D-062F27941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31BFABF-EE31-64B0-88EB-3D1DB776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C8010-EE00-422A-8AB1-AA30FDF10636}" type="datetimeFigureOut">
              <a:rPr lang="es-CL" smtClean="0"/>
              <a:t>18-06-2023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4827F2-95F8-2631-4936-6FFFCFDD2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708F95-DCB3-FFA9-FD12-D4102672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86AF-4D5C-4122-BD3E-B71CA9C14A9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50370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384A6-82E1-8D66-BCB6-B34B7F15A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55EFAB-DC10-9CA7-11D1-6136D0AE8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051F2D-FE47-5E1D-A885-FBFDAC07C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A876CED-1BBD-4FBC-A542-C3D21E2295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5C523CB-3B61-2677-6941-8B832E9C7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8404573-9747-4B9A-6895-494B9DE35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C8010-EE00-422A-8AB1-AA30FDF10636}" type="datetimeFigureOut">
              <a:rPr lang="es-CL" smtClean="0"/>
              <a:t>18-06-2023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F322A67-EAD3-BD48-79B2-ECD813F71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23DC8BC-859C-CF0A-68D9-E9D4E4B46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86AF-4D5C-4122-BD3E-B71CA9C14A9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37557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0860E-1F78-B880-CD15-D4DBEBB3D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3EEB17-0ACB-6CFF-C0C7-F1AB74C0E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C8010-EE00-422A-8AB1-AA30FDF10636}" type="datetimeFigureOut">
              <a:rPr lang="es-CL" smtClean="0"/>
              <a:t>18-06-2023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5454806-1C4D-9DD3-F62B-EBBEF57E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D1535DE-052A-73C4-7A1A-66C7512B8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86AF-4D5C-4122-BD3E-B71CA9C14A9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6518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02E1336-D2CC-ED8C-99BC-FA3AA27DD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C8010-EE00-422A-8AB1-AA30FDF10636}" type="datetimeFigureOut">
              <a:rPr lang="es-CL" smtClean="0"/>
              <a:t>18-06-2023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374B061-F37A-CAC3-143C-50ED623F6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DE35D4-06F7-13D4-C293-97E4DF0BA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86AF-4D5C-4122-BD3E-B71CA9C14A9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47941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56F59D-9AFF-69F7-C1F0-AAFF8D6CE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EF144C-1CAC-AFD4-BF45-FC7A91FC6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F0B51F5-03EE-7021-F66A-65443A3B5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6C8379-4517-35C0-69E1-BB85CD733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C8010-EE00-422A-8AB1-AA30FDF10636}" type="datetimeFigureOut">
              <a:rPr lang="es-CL" smtClean="0"/>
              <a:t>18-06-2023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BF4835-7FD2-F85D-A617-CF217917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9A532D-61D7-E35B-BBC6-9EBAF08AB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86AF-4D5C-4122-BD3E-B71CA9C14A9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9638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A9B26-731B-E3E7-278C-DAEBB7C3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0359064-C7F4-6FC4-38A6-436DAA5336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A1B077-D5E9-C106-C568-34A5B0FEF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3EAFD93-BFD3-1147-49E9-F68779654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C8010-EE00-422A-8AB1-AA30FDF10636}" type="datetimeFigureOut">
              <a:rPr lang="es-CL" smtClean="0"/>
              <a:t>18-06-2023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008611D-D31A-F485-7328-44769AD6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957F58-DC64-D4F7-ED04-3F3E9F16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86AF-4D5C-4122-BD3E-B71CA9C14A9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0059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19B0CBC-90FD-6F10-A03C-C6D64835F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AD8EB1-24BB-2653-DBFE-2D0A96678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2FCCC5-3453-DF71-A416-18A901592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C8010-EE00-422A-8AB1-AA30FDF10636}" type="datetimeFigureOut">
              <a:rPr lang="es-CL" smtClean="0"/>
              <a:t>18-06-2023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0F48E5-DA47-71A6-F06A-4AC083B10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F00811-45CF-113D-0658-0D13668A1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F86AF-4D5C-4122-BD3E-B71CA9C14A9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0585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o 20">
            <a:extLst>
              <a:ext uri="{FF2B5EF4-FFF2-40B4-BE49-F238E27FC236}">
                <a16:creationId xmlns:a16="http://schemas.microsoft.com/office/drawing/2014/main" id="{D1A71888-626E-2AB4-0821-87A2C62D3411}"/>
              </a:ext>
            </a:extLst>
          </p:cNvPr>
          <p:cNvGrpSpPr/>
          <p:nvPr/>
        </p:nvGrpSpPr>
        <p:grpSpPr>
          <a:xfrm>
            <a:off x="417304" y="219270"/>
            <a:ext cx="5901804" cy="1113762"/>
            <a:chOff x="3271971" y="1193886"/>
            <a:chExt cx="5901804" cy="1113762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0F7A7BA5-BC0A-4B8F-C19E-964397435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1971" y="1193886"/>
              <a:ext cx="1113762" cy="1113762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68576A6-1495-5AD9-AA9F-98AAD48128AD}"/>
                </a:ext>
              </a:extLst>
            </p:cNvPr>
            <p:cNvSpPr txBox="1"/>
            <p:nvPr/>
          </p:nvSpPr>
          <p:spPr>
            <a:xfrm>
              <a:off x="4385733" y="1196769"/>
              <a:ext cx="478804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6600" b="1" dirty="0">
                  <a:latin typeface="Arial Rounded MT Bold" panose="020F0704030504030204" pitchFamily="34" charset="0"/>
                </a:rPr>
                <a:t>Faithful Pet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6A967E9A-EBBC-00FB-C974-10B27C131F16}"/>
              </a:ext>
            </a:extLst>
          </p:cNvPr>
          <p:cNvGrpSpPr/>
          <p:nvPr/>
        </p:nvGrpSpPr>
        <p:grpSpPr>
          <a:xfrm rot="645415">
            <a:off x="575939" y="2210509"/>
            <a:ext cx="7153031" cy="1490134"/>
            <a:chOff x="1230443" y="2135849"/>
            <a:chExt cx="7153031" cy="1490134"/>
          </a:xfrm>
        </p:grpSpPr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DB95C4FB-C576-8F25-AA1E-27AAA8AB50E3}"/>
                </a:ext>
              </a:extLst>
            </p:cNvPr>
            <p:cNvSpPr/>
            <p:nvPr/>
          </p:nvSpPr>
          <p:spPr>
            <a:xfrm rot="404059">
              <a:off x="1230443" y="2135849"/>
              <a:ext cx="7153031" cy="1490134"/>
            </a:xfrm>
            <a:prstGeom prst="roundRect">
              <a:avLst/>
            </a:prstGeom>
            <a:solidFill>
              <a:schemeClr val="accent6"/>
            </a:solidFill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cene3d>
              <a:camera prst="perspectiveFront" fov="2700000">
                <a:rot lat="19086000" lon="19067999" rev="3108000"/>
              </a:camera>
              <a:lightRig rig="threePt" dir="t">
                <a:rot lat="0" lon="0" rev="0"/>
              </a:lightRig>
            </a:scene3d>
            <a:sp3d extrusionH="38100" prstMaterial="clear">
              <a:bevelT w="260350" h="50800" prst="softRound"/>
              <a:bevelB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0EAD5FDD-82C0-BF6E-C0C4-8169AB331C1E}"/>
                </a:ext>
              </a:extLst>
            </p:cNvPr>
            <p:cNvGrpSpPr/>
            <p:nvPr/>
          </p:nvGrpSpPr>
          <p:grpSpPr>
            <a:xfrm rot="20721158">
              <a:off x="1398223" y="2172344"/>
              <a:ext cx="6014402" cy="1113762"/>
              <a:chOff x="3499460" y="3691226"/>
              <a:chExt cx="5901800" cy="1113762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EB1E430B-E96C-5A6A-E328-9F2D29D66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499460" y="3691226"/>
                <a:ext cx="1113762" cy="1113762"/>
              </a:xfrm>
              <a:prstGeom prst="rect">
                <a:avLst/>
              </a:prstGeom>
            </p:spPr>
          </p:pic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B623E538-1B33-D7FF-4403-01C601FFE0EF}"/>
                  </a:ext>
                </a:extLst>
              </p:cNvPr>
              <p:cNvSpPr txBox="1"/>
              <p:nvPr/>
            </p:nvSpPr>
            <p:spPr>
              <a:xfrm>
                <a:off x="4613218" y="3694094"/>
                <a:ext cx="4788042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L" sz="6600" b="1" dirty="0">
                    <a:latin typeface="Arial Rounded MT Bold" panose="020F0704030504030204" pitchFamily="34" charset="0"/>
                  </a:rPr>
                  <a:t>Faithful Pet</a:t>
                </a:r>
              </a:p>
            </p:txBody>
          </p:sp>
        </p:grpSp>
      </p:grpSp>
      <p:pic>
        <p:nvPicPr>
          <p:cNvPr id="30" name="Imagen 29">
            <a:extLst>
              <a:ext uri="{FF2B5EF4-FFF2-40B4-BE49-F238E27FC236}">
                <a16:creationId xmlns:a16="http://schemas.microsoft.com/office/drawing/2014/main" id="{EB5AE5D5-2FF7-30B3-9953-231BBE88A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08" y="4612534"/>
            <a:ext cx="7829550" cy="18669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B25363C-9C83-2CAD-2F26-03EE35D0DC1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10934" y="405835"/>
            <a:ext cx="2250000" cy="1897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8788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E825F8E-EFFE-E9B0-94B9-3C39993F652E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2767" y="182791"/>
            <a:ext cx="2250000" cy="1897200"/>
          </a:xfrm>
          <a:prstGeom prst="rect">
            <a:avLst/>
          </a:prstGeom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5E6047A-8916-9348-1032-E21AC18E6524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19475" y="182791"/>
            <a:ext cx="2250000" cy="1897200"/>
          </a:xfrm>
          <a:prstGeom prst="rect">
            <a:avLst/>
          </a:prstGeom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582AB18-3622-CEA7-E505-C8725F7404F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29779" y="182791"/>
            <a:ext cx="2250000" cy="1897200"/>
          </a:xfrm>
          <a:prstGeom prst="rect">
            <a:avLst/>
          </a:prstGeom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2C1D517-E1C4-2334-4C01-23A196D08B43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15794" y="182791"/>
            <a:ext cx="2250000" cy="1897200"/>
          </a:xfrm>
          <a:prstGeom prst="rect">
            <a:avLst/>
          </a:prstGeom>
          <a:ln>
            <a:noFill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4B22BB9-1E4D-327E-C1C6-2E66653B4CC7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764658" y="182792"/>
            <a:ext cx="2250000" cy="1897200"/>
          </a:xfrm>
          <a:prstGeom prst="rect">
            <a:avLst/>
          </a:prstGeom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20EB11A-9D67-6D40-78C8-A474EEB2448F}"/>
              </a:ext>
            </a:extLst>
          </p:cNvPr>
          <p:cNvSpPr txBox="1"/>
          <p:nvPr/>
        </p:nvSpPr>
        <p:spPr>
          <a:xfrm>
            <a:off x="142767" y="2203554"/>
            <a:ext cx="2190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1. Saco de alimento Royal </a:t>
            </a:r>
            <a:r>
              <a:rPr lang="pt-BR" dirty="0" err="1"/>
              <a:t>Canin</a:t>
            </a:r>
            <a:r>
              <a:rPr lang="pt-BR" dirty="0"/>
              <a:t> 3Kg sabor </a:t>
            </a:r>
            <a:r>
              <a:rPr lang="pt-BR" dirty="0" err="1"/>
              <a:t>pavo</a:t>
            </a:r>
            <a:endParaRPr lang="es-C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4D20064-6364-4F9D-1A21-94E7FA35A97F}"/>
              </a:ext>
            </a:extLst>
          </p:cNvPr>
          <p:cNvSpPr txBox="1"/>
          <p:nvPr/>
        </p:nvSpPr>
        <p:spPr>
          <a:xfrm>
            <a:off x="2519475" y="2203554"/>
            <a:ext cx="21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2. </a:t>
            </a:r>
            <a:r>
              <a:rPr lang="pt-BR" dirty="0" err="1"/>
              <a:t>Collar</a:t>
            </a:r>
            <a:r>
              <a:rPr lang="pt-BR" dirty="0"/>
              <a:t> para perros </a:t>
            </a:r>
            <a:r>
              <a:rPr lang="pt-BR" dirty="0" err="1"/>
              <a:t>ajustable</a:t>
            </a:r>
            <a:endParaRPr lang="es-CL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924518-B2EF-0740-048C-D0547B281845}"/>
              </a:ext>
            </a:extLst>
          </p:cNvPr>
          <p:cNvSpPr txBox="1"/>
          <p:nvPr/>
        </p:nvSpPr>
        <p:spPr>
          <a:xfrm>
            <a:off x="4929779" y="2203553"/>
            <a:ext cx="21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3. </a:t>
            </a:r>
            <a:r>
              <a:rPr lang="pt-BR" dirty="0" err="1"/>
              <a:t>Juguete</a:t>
            </a:r>
            <a:r>
              <a:rPr lang="pt-BR" dirty="0"/>
              <a:t> mordedor para perros</a:t>
            </a:r>
            <a:endParaRPr lang="es-CL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367C884-0E00-5E34-A4CF-A9E9BD0F932D}"/>
              </a:ext>
            </a:extLst>
          </p:cNvPr>
          <p:cNvSpPr txBox="1"/>
          <p:nvPr/>
        </p:nvSpPr>
        <p:spPr>
          <a:xfrm>
            <a:off x="7306487" y="2203553"/>
            <a:ext cx="21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 Cama </a:t>
            </a:r>
            <a:r>
              <a:rPr lang="pt-BR" dirty="0" err="1"/>
              <a:t>acolchada</a:t>
            </a:r>
            <a:r>
              <a:rPr lang="pt-BR" dirty="0"/>
              <a:t> para perros</a:t>
            </a:r>
            <a:endParaRPr lang="es-CL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F6BA419-EFD3-7011-197C-A3E1A439A8F2}"/>
              </a:ext>
            </a:extLst>
          </p:cNvPr>
          <p:cNvSpPr txBox="1"/>
          <p:nvPr/>
        </p:nvSpPr>
        <p:spPr>
          <a:xfrm>
            <a:off x="9764658" y="2203552"/>
            <a:ext cx="21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 Correa </a:t>
            </a:r>
            <a:r>
              <a:rPr lang="pt-BR" dirty="0" err="1"/>
              <a:t>retráctil</a:t>
            </a:r>
            <a:r>
              <a:rPr lang="pt-BR" dirty="0"/>
              <a:t> para perros</a:t>
            </a:r>
            <a:endParaRPr lang="es-CL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FDCB93D-841C-5195-13F4-94A0E0E7AB2D}"/>
              </a:ext>
            </a:extLst>
          </p:cNvPr>
          <p:cNvSpPr txBox="1"/>
          <p:nvPr/>
        </p:nvSpPr>
        <p:spPr>
          <a:xfrm>
            <a:off x="142767" y="5631305"/>
            <a:ext cx="2190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6. Rascador para gatos</a:t>
            </a:r>
          </a:p>
          <a:p>
            <a:endParaRPr lang="pt-BR" dirty="0"/>
          </a:p>
          <a:p>
            <a:r>
              <a:rPr lang="pt-BR" dirty="0"/>
              <a:t>$19.000</a:t>
            </a:r>
            <a:endParaRPr lang="es-CL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2A9DF3D-CA71-7BBF-24D2-E5D1E54E7D24}"/>
              </a:ext>
            </a:extLst>
          </p:cNvPr>
          <p:cNvSpPr txBox="1"/>
          <p:nvPr/>
        </p:nvSpPr>
        <p:spPr>
          <a:xfrm>
            <a:off x="2519475" y="5631305"/>
            <a:ext cx="2190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7. </a:t>
            </a:r>
            <a:r>
              <a:rPr lang="pt-BR" dirty="0" err="1"/>
              <a:t>Comedero</a:t>
            </a:r>
            <a:r>
              <a:rPr lang="pt-BR" dirty="0"/>
              <a:t> automático para gatos</a:t>
            </a:r>
          </a:p>
          <a:p>
            <a:r>
              <a:rPr lang="pt-BR" dirty="0"/>
              <a:t>$36.000</a:t>
            </a:r>
            <a:endParaRPr lang="es-CL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048BD73-BE8D-0F68-7965-F32C82430564}"/>
              </a:ext>
            </a:extLst>
          </p:cNvPr>
          <p:cNvSpPr txBox="1"/>
          <p:nvPr/>
        </p:nvSpPr>
        <p:spPr>
          <a:xfrm>
            <a:off x="4929779" y="5631304"/>
            <a:ext cx="2190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8. </a:t>
            </a:r>
            <a:r>
              <a:rPr lang="pt-BR" dirty="0" err="1"/>
              <a:t>Juguete</a:t>
            </a:r>
            <a:r>
              <a:rPr lang="pt-BR" dirty="0"/>
              <a:t> </a:t>
            </a:r>
            <a:r>
              <a:rPr lang="pt-BR" dirty="0" err="1"/>
              <a:t>interactivo</a:t>
            </a:r>
            <a:r>
              <a:rPr lang="pt-BR" dirty="0"/>
              <a:t> para gatos</a:t>
            </a:r>
          </a:p>
          <a:p>
            <a:r>
              <a:rPr lang="pt-BR" dirty="0"/>
              <a:t>$7.000</a:t>
            </a:r>
            <a:endParaRPr lang="es-CL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B7943AE-3C8B-CA99-62F0-5FBAF614B083}"/>
              </a:ext>
            </a:extLst>
          </p:cNvPr>
          <p:cNvSpPr txBox="1"/>
          <p:nvPr/>
        </p:nvSpPr>
        <p:spPr>
          <a:xfrm>
            <a:off x="7306487" y="5631304"/>
            <a:ext cx="2190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9. Arena para gatos</a:t>
            </a:r>
          </a:p>
          <a:p>
            <a:endParaRPr lang="pt-BR" dirty="0"/>
          </a:p>
          <a:p>
            <a:r>
              <a:rPr lang="pt-BR" dirty="0"/>
              <a:t>$24.000</a:t>
            </a:r>
            <a:endParaRPr lang="es-CL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6534307-4B27-9267-B1B6-AD8408243040}"/>
              </a:ext>
            </a:extLst>
          </p:cNvPr>
          <p:cNvSpPr txBox="1"/>
          <p:nvPr/>
        </p:nvSpPr>
        <p:spPr>
          <a:xfrm>
            <a:off x="9764658" y="5631303"/>
            <a:ext cx="2190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10. Transportadora para gatos</a:t>
            </a:r>
          </a:p>
          <a:p>
            <a:r>
              <a:rPr lang="pt-BR" dirty="0"/>
              <a:t>$12.000</a:t>
            </a:r>
            <a:endParaRPr lang="es-CL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ABC4060E-1211-2EB9-D3BB-B978D53D58CE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42767" y="3598229"/>
            <a:ext cx="2250000" cy="1897200"/>
          </a:xfrm>
          <a:prstGeom prst="rect">
            <a:avLst/>
          </a:prstGeom>
          <a:ln>
            <a:noFill/>
          </a:ln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0A87731-28D7-78D4-D3B5-2305886D69B6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9475" y="3598229"/>
            <a:ext cx="2250000" cy="1897200"/>
          </a:xfrm>
          <a:prstGeom prst="rect">
            <a:avLst/>
          </a:prstGeom>
          <a:ln>
            <a:noFill/>
          </a:ln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DDFAEAE4-5AA4-9C18-4BA4-5004D5002C14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929779" y="3598229"/>
            <a:ext cx="2250000" cy="1897200"/>
          </a:xfrm>
          <a:prstGeom prst="rect">
            <a:avLst/>
          </a:prstGeom>
          <a:ln>
            <a:noFill/>
          </a:ln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EB69A4B8-18A0-7B24-551D-8B8117A5336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0"/>
          <a:srcRect l="-6655" r="6654"/>
          <a:stretch/>
        </p:blipFill>
        <p:spPr>
          <a:xfrm>
            <a:off x="7306487" y="3598229"/>
            <a:ext cx="2250000" cy="1897200"/>
          </a:xfrm>
          <a:prstGeom prst="rect">
            <a:avLst/>
          </a:prstGeom>
          <a:ln>
            <a:noFill/>
          </a:ln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084471F-9C12-567B-399E-6D51824F8E7D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764658" y="3598229"/>
            <a:ext cx="2250000" cy="1897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0440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C20EB11A-9D67-6D40-78C8-A474EEB2448F}"/>
              </a:ext>
            </a:extLst>
          </p:cNvPr>
          <p:cNvSpPr txBox="1"/>
          <p:nvPr/>
        </p:nvSpPr>
        <p:spPr>
          <a:xfrm>
            <a:off x="142767" y="2203554"/>
            <a:ext cx="219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11. Jaula para </a:t>
            </a:r>
            <a:r>
              <a:rPr lang="pt-BR" dirty="0" err="1"/>
              <a:t>pájaros</a:t>
            </a:r>
            <a:endParaRPr lang="es-C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4D20064-6364-4F9D-1A21-94E7FA35A97F}"/>
              </a:ext>
            </a:extLst>
          </p:cNvPr>
          <p:cNvSpPr txBox="1"/>
          <p:nvPr/>
        </p:nvSpPr>
        <p:spPr>
          <a:xfrm>
            <a:off x="2519475" y="2203554"/>
            <a:ext cx="2190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12. </a:t>
            </a:r>
            <a:r>
              <a:rPr lang="pt-BR" dirty="0" err="1"/>
              <a:t>Comedero</a:t>
            </a:r>
            <a:r>
              <a:rPr lang="pt-BR" dirty="0"/>
              <a:t> automático para </a:t>
            </a:r>
            <a:r>
              <a:rPr lang="pt-BR" dirty="0" err="1"/>
              <a:t>pájaros</a:t>
            </a:r>
            <a:endParaRPr lang="es-CL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924518-B2EF-0740-048C-D0547B281845}"/>
              </a:ext>
            </a:extLst>
          </p:cNvPr>
          <p:cNvSpPr txBox="1"/>
          <p:nvPr/>
        </p:nvSpPr>
        <p:spPr>
          <a:xfrm>
            <a:off x="4929779" y="2203553"/>
            <a:ext cx="219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13. Nido para </a:t>
            </a:r>
            <a:r>
              <a:rPr lang="pt-BR" dirty="0" err="1"/>
              <a:t>pájaros</a:t>
            </a:r>
            <a:endParaRPr lang="es-CL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367C884-0E00-5E34-A4CF-A9E9BD0F932D}"/>
              </a:ext>
            </a:extLst>
          </p:cNvPr>
          <p:cNvSpPr txBox="1"/>
          <p:nvPr/>
        </p:nvSpPr>
        <p:spPr>
          <a:xfrm>
            <a:off x="7306487" y="2203553"/>
            <a:ext cx="21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14. </a:t>
            </a:r>
            <a:r>
              <a:rPr lang="pt-BR" dirty="0" err="1"/>
              <a:t>Columpio</a:t>
            </a:r>
            <a:r>
              <a:rPr lang="pt-BR" dirty="0"/>
              <a:t> para </a:t>
            </a:r>
            <a:r>
              <a:rPr lang="pt-BR" dirty="0" err="1"/>
              <a:t>pájaros</a:t>
            </a:r>
            <a:endParaRPr lang="es-CL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F6BA419-EFD3-7011-197C-A3E1A439A8F2}"/>
              </a:ext>
            </a:extLst>
          </p:cNvPr>
          <p:cNvSpPr txBox="1"/>
          <p:nvPr/>
        </p:nvSpPr>
        <p:spPr>
          <a:xfrm>
            <a:off x="9764658" y="2203552"/>
            <a:ext cx="21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15. </a:t>
            </a:r>
            <a:r>
              <a:rPr lang="pt-BR" dirty="0" err="1"/>
              <a:t>Baño</a:t>
            </a:r>
            <a:r>
              <a:rPr lang="pt-BR" dirty="0"/>
              <a:t> para </a:t>
            </a:r>
            <a:r>
              <a:rPr lang="pt-BR" dirty="0" err="1"/>
              <a:t>pájaros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22C8BA9-E20C-ACD7-2F10-DAE0210055A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7342" y="182791"/>
            <a:ext cx="2250000" cy="1897200"/>
          </a:xfrm>
          <a:prstGeom prst="rect">
            <a:avLst/>
          </a:prstGeom>
          <a:ln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B6062B2-2178-8BD9-DF69-05063F557301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45" y="167854"/>
            <a:ext cx="2250000" cy="1897200"/>
          </a:xfrm>
          <a:prstGeom prst="rect">
            <a:avLst/>
          </a:prstGeom>
          <a:ln>
            <a:noFill/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25CC053-146D-E1A7-9F2F-1F7009E7C13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12221" y="167854"/>
            <a:ext cx="2250000" cy="1897200"/>
          </a:xfrm>
          <a:prstGeom prst="rect">
            <a:avLst/>
          </a:prstGeom>
          <a:ln>
            <a:noFill/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1F01CB8-AE27-F12A-0CD5-BB6C207BC7B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l="-1" r="1764"/>
          <a:stretch/>
        </p:blipFill>
        <p:spPr>
          <a:xfrm>
            <a:off x="7436797" y="167854"/>
            <a:ext cx="2250000" cy="1897200"/>
          </a:xfrm>
          <a:prstGeom prst="rect">
            <a:avLst/>
          </a:prstGeom>
          <a:ln>
            <a:noFill/>
          </a:ln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B1A1C84-E201-7908-A623-A8E56931F4F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861373" y="167854"/>
            <a:ext cx="2250000" cy="1897200"/>
          </a:xfrm>
          <a:prstGeom prst="rect">
            <a:avLst/>
          </a:prstGeom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FC67486-CE7A-9DAB-6932-5A9EB09AE7D9}"/>
              </a:ext>
            </a:extLst>
          </p:cNvPr>
          <p:cNvSpPr txBox="1"/>
          <p:nvPr/>
        </p:nvSpPr>
        <p:spPr>
          <a:xfrm>
            <a:off x="142767" y="5565879"/>
            <a:ext cx="21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16. Jaula para </a:t>
            </a:r>
            <a:r>
              <a:rPr lang="pt-BR" dirty="0" err="1"/>
              <a:t>hámsteres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BFE6EAD-1ED4-A161-F416-25FAA7639667}"/>
              </a:ext>
            </a:extLst>
          </p:cNvPr>
          <p:cNvSpPr txBox="1"/>
          <p:nvPr/>
        </p:nvSpPr>
        <p:spPr>
          <a:xfrm>
            <a:off x="2519475" y="5565879"/>
            <a:ext cx="2190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17. </a:t>
            </a:r>
            <a:r>
              <a:rPr lang="es-MX" dirty="0"/>
              <a:t>Rueda de ejercicio para hámsteres</a:t>
            </a:r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5F066B8-B2B2-318E-65E1-EE021D3C5300}"/>
              </a:ext>
            </a:extLst>
          </p:cNvPr>
          <p:cNvSpPr txBox="1"/>
          <p:nvPr/>
        </p:nvSpPr>
        <p:spPr>
          <a:xfrm>
            <a:off x="4929779" y="5565878"/>
            <a:ext cx="21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18. </a:t>
            </a:r>
            <a:r>
              <a:rPr lang="es-MX" dirty="0"/>
              <a:t>Túnel de juego para hámsteres</a:t>
            </a:r>
            <a:endParaRPr lang="es-C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6D1E84F-A112-A7B6-920D-14DB8928B42E}"/>
              </a:ext>
            </a:extLst>
          </p:cNvPr>
          <p:cNvSpPr txBox="1"/>
          <p:nvPr/>
        </p:nvSpPr>
        <p:spPr>
          <a:xfrm>
            <a:off x="7306487" y="5565878"/>
            <a:ext cx="2190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19. </a:t>
            </a:r>
            <a:r>
              <a:rPr lang="pt-BR" dirty="0" err="1"/>
              <a:t>Bebedero</a:t>
            </a:r>
            <a:r>
              <a:rPr lang="pt-BR" dirty="0"/>
              <a:t> automático para </a:t>
            </a:r>
            <a:r>
              <a:rPr lang="pt-BR" dirty="0" err="1"/>
              <a:t>hámsteres</a:t>
            </a:r>
            <a:endParaRPr lang="es-CL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866B1BC-045A-71A3-1EE4-4B1B856C8193}"/>
              </a:ext>
            </a:extLst>
          </p:cNvPr>
          <p:cNvSpPr txBox="1"/>
          <p:nvPr/>
        </p:nvSpPr>
        <p:spPr>
          <a:xfrm>
            <a:off x="9764658" y="5565877"/>
            <a:ext cx="21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20. Casa de </a:t>
            </a:r>
            <a:r>
              <a:rPr lang="pt-BR" dirty="0" err="1"/>
              <a:t>madera</a:t>
            </a:r>
            <a:r>
              <a:rPr lang="pt-BR" dirty="0"/>
              <a:t> para </a:t>
            </a:r>
            <a:r>
              <a:rPr lang="pt-BR" dirty="0" err="1"/>
              <a:t>hámsteres</a:t>
            </a:r>
            <a:endParaRPr lang="es-CL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E1B09D6-DDC2-5070-B0D2-CAE20BA82854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767" y="3443979"/>
            <a:ext cx="2250000" cy="1897200"/>
          </a:xfrm>
          <a:prstGeom prst="rect">
            <a:avLst/>
          </a:prstGeom>
          <a:ln>
            <a:noFill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C8615BE-A9BC-FE24-6D93-3CFCEA3033E6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8985" y="3530179"/>
            <a:ext cx="2250000" cy="1897200"/>
          </a:xfrm>
          <a:prstGeom prst="rect">
            <a:avLst/>
          </a:prstGeom>
          <a:ln>
            <a:noFill/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BBE95AF-3A1B-4D77-CDFE-E83E24CD3B2A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12221" y="3530179"/>
            <a:ext cx="2250000" cy="1897200"/>
          </a:xfrm>
          <a:prstGeom prst="rect">
            <a:avLst/>
          </a:prstGeom>
          <a:ln>
            <a:noFill/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F3C618A-EF7F-DDEF-199C-9F5B1A9E431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0" b="7840"/>
          <a:stretch/>
        </p:blipFill>
        <p:spPr>
          <a:xfrm>
            <a:off x="7436797" y="3443979"/>
            <a:ext cx="2250000" cy="1897200"/>
          </a:xfrm>
          <a:prstGeom prst="rect">
            <a:avLst/>
          </a:prstGeom>
          <a:ln>
            <a:noFill/>
          </a:ln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C61F4A9-781E-1517-B309-F189D6AEAC1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5" t="12310" r="14803" b="9584"/>
          <a:stretch/>
        </p:blipFill>
        <p:spPr>
          <a:xfrm>
            <a:off x="9861373" y="3429000"/>
            <a:ext cx="2250000" cy="1897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0733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E825F8E-EFFE-E9B0-94B9-3C39993F652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" r="6285"/>
          <a:stretch/>
        </p:blipFill>
        <p:spPr>
          <a:xfrm>
            <a:off x="139366" y="306301"/>
            <a:ext cx="2250000" cy="1897200"/>
          </a:xfrm>
          <a:prstGeom prst="rect">
            <a:avLst/>
          </a:prstGeom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5E6047A-8916-9348-1032-E21AC18E65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4" r="4793"/>
          <a:stretch/>
        </p:blipFill>
        <p:spPr>
          <a:xfrm>
            <a:off x="2524400" y="306301"/>
            <a:ext cx="2250000" cy="1897200"/>
          </a:xfrm>
          <a:prstGeom prst="rect">
            <a:avLst/>
          </a:prstGeom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582AB18-3622-CEA7-E505-C8725F7404F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r="4867"/>
          <a:stretch/>
        </p:blipFill>
        <p:spPr>
          <a:xfrm>
            <a:off x="4939086" y="303366"/>
            <a:ext cx="2250000" cy="1897200"/>
          </a:xfrm>
          <a:prstGeom prst="rect">
            <a:avLst/>
          </a:prstGeom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2C1D517-E1C4-2334-4C01-23A196D08B4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91"/>
          <a:stretch/>
        </p:blipFill>
        <p:spPr>
          <a:xfrm>
            <a:off x="7354904" y="303366"/>
            <a:ext cx="2250000" cy="1897200"/>
          </a:xfrm>
          <a:prstGeom prst="rect">
            <a:avLst/>
          </a:prstGeom>
          <a:ln>
            <a:noFill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4B22BB9-1E4D-327E-C1C6-2E66653B4CC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r="8337"/>
          <a:stretch/>
        </p:blipFill>
        <p:spPr>
          <a:xfrm>
            <a:off x="9802634" y="303366"/>
            <a:ext cx="2250000" cy="1897200"/>
          </a:xfrm>
          <a:prstGeom prst="rect">
            <a:avLst/>
          </a:prstGeom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20EB11A-9D67-6D40-78C8-A474EEB2448F}"/>
              </a:ext>
            </a:extLst>
          </p:cNvPr>
          <p:cNvSpPr txBox="1"/>
          <p:nvPr/>
        </p:nvSpPr>
        <p:spPr>
          <a:xfrm>
            <a:off x="142767" y="2203554"/>
            <a:ext cx="219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cevans.jpg</a:t>
            </a:r>
            <a:endParaRPr lang="es-C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4D20064-6364-4F9D-1A21-94E7FA35A97F}"/>
              </a:ext>
            </a:extLst>
          </p:cNvPr>
          <p:cNvSpPr txBox="1"/>
          <p:nvPr/>
        </p:nvSpPr>
        <p:spPr>
          <a:xfrm>
            <a:off x="2519475" y="2203554"/>
            <a:ext cx="219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eolsen.jpg</a:t>
            </a:r>
            <a:endParaRPr lang="es-CL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924518-B2EF-0740-048C-D0547B281845}"/>
              </a:ext>
            </a:extLst>
          </p:cNvPr>
          <p:cNvSpPr txBox="1"/>
          <p:nvPr/>
        </p:nvSpPr>
        <p:spPr>
          <a:xfrm>
            <a:off x="4929779" y="2203553"/>
            <a:ext cx="219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tholland.jpg</a:t>
            </a:r>
            <a:endParaRPr lang="es-CL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367C884-0E00-5E34-A4CF-A9E9BD0F932D}"/>
              </a:ext>
            </a:extLst>
          </p:cNvPr>
          <p:cNvSpPr txBox="1"/>
          <p:nvPr/>
        </p:nvSpPr>
        <p:spPr>
          <a:xfrm>
            <a:off x="7306487" y="2203553"/>
            <a:ext cx="219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sjohansson.jpg</a:t>
            </a:r>
            <a:endParaRPr lang="es-CL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F6BA419-EFD3-7011-197C-A3E1A439A8F2}"/>
              </a:ext>
            </a:extLst>
          </p:cNvPr>
          <p:cNvSpPr txBox="1"/>
          <p:nvPr/>
        </p:nvSpPr>
        <p:spPr>
          <a:xfrm>
            <a:off x="9764658" y="2203552"/>
            <a:ext cx="219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cpratt.jpg</a:t>
            </a:r>
            <a:endParaRPr lang="es-CL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FDCB93D-841C-5195-13F4-94A0E0E7AB2D}"/>
              </a:ext>
            </a:extLst>
          </p:cNvPr>
          <p:cNvSpPr txBox="1"/>
          <p:nvPr/>
        </p:nvSpPr>
        <p:spPr>
          <a:xfrm>
            <a:off x="142767" y="5631305"/>
            <a:ext cx="219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mruffalo.jpg</a:t>
            </a:r>
            <a:endParaRPr lang="es-CL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2A9DF3D-CA71-7BBF-24D2-E5D1E54E7D24}"/>
              </a:ext>
            </a:extLst>
          </p:cNvPr>
          <p:cNvSpPr txBox="1"/>
          <p:nvPr/>
        </p:nvSpPr>
        <p:spPr>
          <a:xfrm>
            <a:off x="2519475" y="5631305"/>
            <a:ext cx="219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rdowneyjr.jpg</a:t>
            </a:r>
            <a:endParaRPr lang="es-CL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ABC4060E-1211-2EB9-D3BB-B978D53D58C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" r="5652"/>
          <a:stretch/>
        </p:blipFill>
        <p:spPr>
          <a:xfrm>
            <a:off x="139366" y="3720039"/>
            <a:ext cx="2250000" cy="1897200"/>
          </a:xfrm>
          <a:prstGeom prst="rect">
            <a:avLst/>
          </a:prstGeom>
          <a:ln>
            <a:noFill/>
          </a:ln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0A87731-28D7-78D4-D3B5-2305886D69B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" r="6056"/>
          <a:stretch/>
        </p:blipFill>
        <p:spPr>
          <a:xfrm>
            <a:off x="2524400" y="3720039"/>
            <a:ext cx="2250000" cy="1897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36400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154</Words>
  <Application>Microsoft Office PowerPoint</Application>
  <PresentationFormat>Panorámica</PresentationFormat>
  <Paragraphs>36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Arial</vt:lpstr>
      <vt:lpstr>Arial Rounded MT Bold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Cristián Gómez Vega</dc:creator>
  <cp:lastModifiedBy>Cristián Gómez Vega</cp:lastModifiedBy>
  <cp:revision>12</cp:revision>
  <dcterms:created xsi:type="dcterms:W3CDTF">2023-06-05T08:33:09Z</dcterms:created>
  <dcterms:modified xsi:type="dcterms:W3CDTF">2023-06-19T04:08:30Z</dcterms:modified>
</cp:coreProperties>
</file>